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0" r:id="rId4"/>
  </p:sldIdLst>
  <p:sldSz cx="43200638" cy="270002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27" d="100"/>
          <a:sy n="27" d="100"/>
        </p:scale>
        <p:origin x="125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80" y="4418785"/>
            <a:ext cx="32400479" cy="9400070"/>
          </a:xfrm>
        </p:spPr>
        <p:txBody>
          <a:bodyPr anchor="b"/>
          <a:lstStyle>
            <a:lvl1pPr algn="ctr">
              <a:defRPr sz="212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0080" y="14181357"/>
            <a:ext cx="32400479" cy="6518796"/>
          </a:xfrm>
        </p:spPr>
        <p:txBody>
          <a:bodyPr/>
          <a:lstStyle>
            <a:lvl1pPr marL="0" indent="0" algn="ctr">
              <a:buNone/>
              <a:defRPr sz="8504"/>
            </a:lvl1pPr>
            <a:lvl2pPr marL="1620042" indent="0" algn="ctr">
              <a:buNone/>
              <a:defRPr sz="7087"/>
            </a:lvl2pPr>
            <a:lvl3pPr marL="3240085" indent="0" algn="ctr">
              <a:buNone/>
              <a:defRPr sz="6378"/>
            </a:lvl3pPr>
            <a:lvl4pPr marL="4860127" indent="0" algn="ctr">
              <a:buNone/>
              <a:defRPr sz="5669"/>
            </a:lvl4pPr>
            <a:lvl5pPr marL="6480170" indent="0" algn="ctr">
              <a:buNone/>
              <a:defRPr sz="5669"/>
            </a:lvl5pPr>
            <a:lvl6pPr marL="8100212" indent="0" algn="ctr">
              <a:buNone/>
              <a:defRPr sz="5669"/>
            </a:lvl6pPr>
            <a:lvl7pPr marL="9720255" indent="0" algn="ctr">
              <a:buNone/>
              <a:defRPr sz="5669"/>
            </a:lvl7pPr>
            <a:lvl8pPr marL="11340297" indent="0" algn="ctr">
              <a:buNone/>
              <a:defRPr sz="5669"/>
            </a:lvl8pPr>
            <a:lvl9pPr marL="12960340" indent="0" algn="ctr">
              <a:buNone/>
              <a:defRPr sz="566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5B7A-AB2A-4F1E-A65E-3A150917AD4F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B384-A5AF-4EF2-804D-ACE8D0C68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242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5B7A-AB2A-4F1E-A65E-3A150917AD4F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B384-A5AF-4EF2-804D-ACE8D0C68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513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915456" y="1437511"/>
            <a:ext cx="9315138" cy="22881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70044" y="1437511"/>
            <a:ext cx="27405405" cy="228814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5B7A-AB2A-4F1E-A65E-3A150917AD4F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B384-A5AF-4EF2-804D-ACE8D0C68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34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5B7A-AB2A-4F1E-A65E-3A150917AD4F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B384-A5AF-4EF2-804D-ACE8D0C68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053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544" y="6731304"/>
            <a:ext cx="37260550" cy="11231331"/>
          </a:xfrm>
        </p:spPr>
        <p:txBody>
          <a:bodyPr anchor="b"/>
          <a:lstStyle>
            <a:lvl1pPr>
              <a:defRPr sz="212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7544" y="18068888"/>
            <a:ext cx="37260550" cy="5906292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>
                    <a:tint val="82000"/>
                  </a:schemeClr>
                </a:solidFill>
              </a:defRPr>
            </a:lvl1pPr>
            <a:lvl2pPr marL="1620042" indent="0">
              <a:buNone/>
              <a:defRPr sz="7087">
                <a:solidFill>
                  <a:schemeClr val="tx1">
                    <a:tint val="82000"/>
                  </a:schemeClr>
                </a:solidFill>
              </a:defRPr>
            </a:lvl2pPr>
            <a:lvl3pPr marL="3240085" indent="0">
              <a:buNone/>
              <a:defRPr sz="6378">
                <a:solidFill>
                  <a:schemeClr val="tx1">
                    <a:tint val="82000"/>
                  </a:schemeClr>
                </a:solidFill>
              </a:defRPr>
            </a:lvl3pPr>
            <a:lvl4pPr marL="4860127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4pPr>
            <a:lvl5pPr marL="6480170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5pPr>
            <a:lvl6pPr marL="8100212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6pPr>
            <a:lvl7pPr marL="9720255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7pPr>
            <a:lvl8pPr marL="11340297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8pPr>
            <a:lvl9pPr marL="12960340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5B7A-AB2A-4F1E-A65E-3A150917AD4F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B384-A5AF-4EF2-804D-ACE8D0C68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934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70044" y="7187553"/>
            <a:ext cx="18360271" cy="17131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870323" y="7187553"/>
            <a:ext cx="18360271" cy="17131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5B7A-AB2A-4F1E-A65E-3A150917AD4F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B384-A5AF-4EF2-804D-ACE8D0C68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79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671" y="1437512"/>
            <a:ext cx="37260550" cy="521879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5673" y="6618801"/>
            <a:ext cx="18275893" cy="3243772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20042" indent="0">
              <a:buNone/>
              <a:defRPr sz="7087" b="1"/>
            </a:lvl2pPr>
            <a:lvl3pPr marL="3240085" indent="0">
              <a:buNone/>
              <a:defRPr sz="6378" b="1"/>
            </a:lvl3pPr>
            <a:lvl4pPr marL="4860127" indent="0">
              <a:buNone/>
              <a:defRPr sz="5669" b="1"/>
            </a:lvl4pPr>
            <a:lvl5pPr marL="6480170" indent="0">
              <a:buNone/>
              <a:defRPr sz="5669" b="1"/>
            </a:lvl5pPr>
            <a:lvl6pPr marL="8100212" indent="0">
              <a:buNone/>
              <a:defRPr sz="5669" b="1"/>
            </a:lvl6pPr>
            <a:lvl7pPr marL="9720255" indent="0">
              <a:buNone/>
              <a:defRPr sz="5669" b="1"/>
            </a:lvl7pPr>
            <a:lvl8pPr marL="11340297" indent="0">
              <a:buNone/>
              <a:defRPr sz="5669" b="1"/>
            </a:lvl8pPr>
            <a:lvl9pPr marL="12960340" indent="0">
              <a:buNone/>
              <a:defRPr sz="566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5673" y="9862573"/>
            <a:ext cx="18275893" cy="14506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70323" y="6618801"/>
            <a:ext cx="18365898" cy="3243772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20042" indent="0">
              <a:buNone/>
              <a:defRPr sz="7087" b="1"/>
            </a:lvl2pPr>
            <a:lvl3pPr marL="3240085" indent="0">
              <a:buNone/>
              <a:defRPr sz="6378" b="1"/>
            </a:lvl3pPr>
            <a:lvl4pPr marL="4860127" indent="0">
              <a:buNone/>
              <a:defRPr sz="5669" b="1"/>
            </a:lvl4pPr>
            <a:lvl5pPr marL="6480170" indent="0">
              <a:buNone/>
              <a:defRPr sz="5669" b="1"/>
            </a:lvl5pPr>
            <a:lvl6pPr marL="8100212" indent="0">
              <a:buNone/>
              <a:defRPr sz="5669" b="1"/>
            </a:lvl6pPr>
            <a:lvl7pPr marL="9720255" indent="0">
              <a:buNone/>
              <a:defRPr sz="5669" b="1"/>
            </a:lvl7pPr>
            <a:lvl8pPr marL="11340297" indent="0">
              <a:buNone/>
              <a:defRPr sz="5669" b="1"/>
            </a:lvl8pPr>
            <a:lvl9pPr marL="12960340" indent="0">
              <a:buNone/>
              <a:defRPr sz="566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870323" y="9862573"/>
            <a:ext cx="18365898" cy="14506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5B7A-AB2A-4F1E-A65E-3A150917AD4F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B384-A5AF-4EF2-804D-ACE8D0C68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463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5B7A-AB2A-4F1E-A65E-3A150917AD4F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B384-A5AF-4EF2-804D-ACE8D0C68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164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5B7A-AB2A-4F1E-A65E-3A150917AD4F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B384-A5AF-4EF2-804D-ACE8D0C68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805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672" y="1800013"/>
            <a:ext cx="13933329" cy="6300047"/>
          </a:xfrm>
        </p:spPr>
        <p:txBody>
          <a:bodyPr anchor="b"/>
          <a:lstStyle>
            <a:lvl1pPr>
              <a:defRPr sz="113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65898" y="3887531"/>
            <a:ext cx="21870323" cy="19187642"/>
          </a:xfrm>
        </p:spPr>
        <p:txBody>
          <a:bodyPr/>
          <a:lstStyle>
            <a:lvl1pPr>
              <a:defRPr sz="11339"/>
            </a:lvl1pPr>
            <a:lvl2pPr>
              <a:defRPr sz="9922"/>
            </a:lvl2pPr>
            <a:lvl3pPr>
              <a:defRPr sz="8504"/>
            </a:lvl3pPr>
            <a:lvl4pPr>
              <a:defRPr sz="7087"/>
            </a:lvl4pPr>
            <a:lvl5pPr>
              <a:defRPr sz="7087"/>
            </a:lvl5pPr>
            <a:lvl6pPr>
              <a:defRPr sz="7087"/>
            </a:lvl6pPr>
            <a:lvl7pPr>
              <a:defRPr sz="7087"/>
            </a:lvl7pPr>
            <a:lvl8pPr>
              <a:defRPr sz="7087"/>
            </a:lvl8pPr>
            <a:lvl9pPr>
              <a:defRPr sz="70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672" y="8100060"/>
            <a:ext cx="13933329" cy="15006363"/>
          </a:xfrm>
        </p:spPr>
        <p:txBody>
          <a:bodyPr/>
          <a:lstStyle>
            <a:lvl1pPr marL="0" indent="0">
              <a:buNone/>
              <a:defRPr sz="5669"/>
            </a:lvl1pPr>
            <a:lvl2pPr marL="1620042" indent="0">
              <a:buNone/>
              <a:defRPr sz="4961"/>
            </a:lvl2pPr>
            <a:lvl3pPr marL="3240085" indent="0">
              <a:buNone/>
              <a:defRPr sz="4252"/>
            </a:lvl3pPr>
            <a:lvl4pPr marL="4860127" indent="0">
              <a:buNone/>
              <a:defRPr sz="3543"/>
            </a:lvl4pPr>
            <a:lvl5pPr marL="6480170" indent="0">
              <a:buNone/>
              <a:defRPr sz="3543"/>
            </a:lvl5pPr>
            <a:lvl6pPr marL="8100212" indent="0">
              <a:buNone/>
              <a:defRPr sz="3543"/>
            </a:lvl6pPr>
            <a:lvl7pPr marL="9720255" indent="0">
              <a:buNone/>
              <a:defRPr sz="3543"/>
            </a:lvl7pPr>
            <a:lvl8pPr marL="11340297" indent="0">
              <a:buNone/>
              <a:defRPr sz="3543"/>
            </a:lvl8pPr>
            <a:lvl9pPr marL="12960340" indent="0">
              <a:buNone/>
              <a:defRPr sz="354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5B7A-AB2A-4F1E-A65E-3A150917AD4F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B384-A5AF-4EF2-804D-ACE8D0C68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69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672" y="1800013"/>
            <a:ext cx="13933329" cy="6300047"/>
          </a:xfrm>
        </p:spPr>
        <p:txBody>
          <a:bodyPr anchor="b"/>
          <a:lstStyle>
            <a:lvl1pPr>
              <a:defRPr sz="113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365898" y="3887531"/>
            <a:ext cx="21870323" cy="19187642"/>
          </a:xfrm>
        </p:spPr>
        <p:txBody>
          <a:bodyPr anchor="t"/>
          <a:lstStyle>
            <a:lvl1pPr marL="0" indent="0">
              <a:buNone/>
              <a:defRPr sz="11339"/>
            </a:lvl1pPr>
            <a:lvl2pPr marL="1620042" indent="0">
              <a:buNone/>
              <a:defRPr sz="9922"/>
            </a:lvl2pPr>
            <a:lvl3pPr marL="3240085" indent="0">
              <a:buNone/>
              <a:defRPr sz="8504"/>
            </a:lvl3pPr>
            <a:lvl4pPr marL="4860127" indent="0">
              <a:buNone/>
              <a:defRPr sz="7087"/>
            </a:lvl4pPr>
            <a:lvl5pPr marL="6480170" indent="0">
              <a:buNone/>
              <a:defRPr sz="7087"/>
            </a:lvl5pPr>
            <a:lvl6pPr marL="8100212" indent="0">
              <a:buNone/>
              <a:defRPr sz="7087"/>
            </a:lvl6pPr>
            <a:lvl7pPr marL="9720255" indent="0">
              <a:buNone/>
              <a:defRPr sz="7087"/>
            </a:lvl7pPr>
            <a:lvl8pPr marL="11340297" indent="0">
              <a:buNone/>
              <a:defRPr sz="7087"/>
            </a:lvl8pPr>
            <a:lvl9pPr marL="12960340" indent="0">
              <a:buNone/>
              <a:defRPr sz="708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672" y="8100060"/>
            <a:ext cx="13933329" cy="15006363"/>
          </a:xfrm>
        </p:spPr>
        <p:txBody>
          <a:bodyPr/>
          <a:lstStyle>
            <a:lvl1pPr marL="0" indent="0">
              <a:buNone/>
              <a:defRPr sz="5669"/>
            </a:lvl1pPr>
            <a:lvl2pPr marL="1620042" indent="0">
              <a:buNone/>
              <a:defRPr sz="4961"/>
            </a:lvl2pPr>
            <a:lvl3pPr marL="3240085" indent="0">
              <a:buNone/>
              <a:defRPr sz="4252"/>
            </a:lvl3pPr>
            <a:lvl4pPr marL="4860127" indent="0">
              <a:buNone/>
              <a:defRPr sz="3543"/>
            </a:lvl4pPr>
            <a:lvl5pPr marL="6480170" indent="0">
              <a:buNone/>
              <a:defRPr sz="3543"/>
            </a:lvl5pPr>
            <a:lvl6pPr marL="8100212" indent="0">
              <a:buNone/>
              <a:defRPr sz="3543"/>
            </a:lvl6pPr>
            <a:lvl7pPr marL="9720255" indent="0">
              <a:buNone/>
              <a:defRPr sz="3543"/>
            </a:lvl7pPr>
            <a:lvl8pPr marL="11340297" indent="0">
              <a:buNone/>
              <a:defRPr sz="3543"/>
            </a:lvl8pPr>
            <a:lvl9pPr marL="12960340" indent="0">
              <a:buNone/>
              <a:defRPr sz="354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5B7A-AB2A-4F1E-A65E-3A150917AD4F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B384-A5AF-4EF2-804D-ACE8D0C68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508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70044" y="1437512"/>
            <a:ext cx="37260550" cy="52187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0044" y="7187553"/>
            <a:ext cx="37260550" cy="17131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70044" y="25025187"/>
            <a:ext cx="9720144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C895B7A-AB2A-4F1E-A65E-3A150917AD4F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10212" y="25025187"/>
            <a:ext cx="14580215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510450" y="25025187"/>
            <a:ext cx="9720144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1D3B384-A5AF-4EF2-804D-ACE8D0C68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16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240085" rtl="0" eaLnBrk="1" latinLnBrk="0" hangingPunct="1">
        <a:lnSpc>
          <a:spcPct val="90000"/>
        </a:lnSpc>
        <a:spcBef>
          <a:spcPct val="0"/>
        </a:spcBef>
        <a:buNone/>
        <a:defRPr sz="1559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0021" indent="-810021" algn="l" defTabSz="3240085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2" kern="1200">
          <a:solidFill>
            <a:schemeClr val="tx1"/>
          </a:solidFill>
          <a:latin typeface="+mn-lt"/>
          <a:ea typeface="+mn-ea"/>
          <a:cs typeface="+mn-cs"/>
        </a:defRPr>
      </a:lvl1pPr>
      <a:lvl2pPr marL="2430064" indent="-810021" algn="l" defTabSz="3240085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50106" indent="-810021" algn="l" defTabSz="3240085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3pPr>
      <a:lvl4pPr marL="5670149" indent="-810021" algn="l" defTabSz="3240085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90191" indent="-810021" algn="l" defTabSz="3240085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10234" indent="-810021" algn="l" defTabSz="3240085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30276" indent="-810021" algn="l" defTabSz="3240085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50319" indent="-810021" algn="l" defTabSz="3240085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70361" indent="-810021" algn="l" defTabSz="3240085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40085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20042" algn="l" defTabSz="3240085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40085" algn="l" defTabSz="3240085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60127" algn="l" defTabSz="3240085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80170" algn="l" defTabSz="3240085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100212" algn="l" defTabSz="3240085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20255" algn="l" defTabSz="3240085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40297" algn="l" defTabSz="3240085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60340" algn="l" defTabSz="3240085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2A50D-2803-6AC8-3AAE-8F5B85822C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BABAFB-B187-41BA-CBB9-56AF03BA31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 descr="A person and child with a pencil and a clipboard&#10;&#10;Description automatically generated">
            <a:extLst>
              <a:ext uri="{FF2B5EF4-FFF2-40B4-BE49-F238E27FC236}">
                <a16:creationId xmlns:a16="http://schemas.microsoft.com/office/drawing/2014/main" id="{0F25D03F-EF6A-4543-B942-B1783CA107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8"/>
            <a:ext cx="43200638" cy="2700039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9644F9E-7FDD-297F-49EB-B33D2928B2D4}"/>
              </a:ext>
            </a:extLst>
          </p:cNvPr>
          <p:cNvSpPr txBox="1"/>
          <p:nvPr/>
        </p:nvSpPr>
        <p:spPr>
          <a:xfrm>
            <a:off x="3570514" y="16918240"/>
            <a:ext cx="201603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URL or (call to action)</a:t>
            </a:r>
          </a:p>
        </p:txBody>
      </p:sp>
    </p:spTree>
    <p:extLst>
      <p:ext uri="{BB962C8B-B14F-4D97-AF65-F5344CB8AC3E}">
        <p14:creationId xmlns:p14="http://schemas.microsoft.com/office/powerpoint/2010/main" val="4108489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2A50D-2803-6AC8-3AAE-8F5B85822C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BABAFB-B187-41BA-CBB9-56AF03BA31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 descr="A medical kit and a bottle&#10;&#10;Description automatically generated with medium confidence">
            <a:extLst>
              <a:ext uri="{FF2B5EF4-FFF2-40B4-BE49-F238E27FC236}">
                <a16:creationId xmlns:a16="http://schemas.microsoft.com/office/drawing/2014/main" id="{C14C8729-394D-F8DE-B294-0CA1F8CD2D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9"/>
            <a:ext cx="43200638" cy="2700039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370D79B-3549-4050-D85D-39046BC755F2}"/>
              </a:ext>
            </a:extLst>
          </p:cNvPr>
          <p:cNvSpPr txBox="1"/>
          <p:nvPr/>
        </p:nvSpPr>
        <p:spPr>
          <a:xfrm>
            <a:off x="3439885" y="18838105"/>
            <a:ext cx="201603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URL or (call to action)</a:t>
            </a:r>
          </a:p>
        </p:txBody>
      </p:sp>
    </p:spTree>
    <p:extLst>
      <p:ext uri="{BB962C8B-B14F-4D97-AF65-F5344CB8AC3E}">
        <p14:creationId xmlns:p14="http://schemas.microsoft.com/office/powerpoint/2010/main" val="1668259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2A50D-2803-6AC8-3AAE-8F5B85822C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BABAFB-B187-41BA-CBB9-56AF03BA31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14C8729-394D-F8DE-B294-0CA1F8CD2D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99"/>
            <a:ext cx="43200637" cy="2700039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A6F568D-EFF5-7253-C77D-92703642DC9B}"/>
              </a:ext>
            </a:extLst>
          </p:cNvPr>
          <p:cNvSpPr txBox="1"/>
          <p:nvPr/>
        </p:nvSpPr>
        <p:spPr>
          <a:xfrm>
            <a:off x="3091542" y="19200607"/>
            <a:ext cx="201603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URL or (call to action)</a:t>
            </a:r>
          </a:p>
        </p:txBody>
      </p:sp>
    </p:spTree>
    <p:extLst>
      <p:ext uri="{BB962C8B-B14F-4D97-AF65-F5344CB8AC3E}">
        <p14:creationId xmlns:p14="http://schemas.microsoft.com/office/powerpoint/2010/main" val="756516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24</Words>
  <Application>Microsoft Office PowerPoint</Application>
  <PresentationFormat>Custom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Anca Postolache</dc:creator>
  <cp:lastModifiedBy>James Kramer</cp:lastModifiedBy>
  <cp:revision>2</cp:revision>
  <dcterms:created xsi:type="dcterms:W3CDTF">2024-10-07T17:29:20Z</dcterms:created>
  <dcterms:modified xsi:type="dcterms:W3CDTF">2024-10-08T11:19:05Z</dcterms:modified>
</cp:coreProperties>
</file>