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</p:sldIdLst>
  <p:sldSz cx="43200638" cy="27000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7" d="100"/>
          <a:sy n="27" d="100"/>
        </p:scale>
        <p:origin x="12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80" y="4418785"/>
            <a:ext cx="32400479" cy="9400070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4181357"/>
            <a:ext cx="32400479" cy="651879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24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51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6" y="1437511"/>
            <a:ext cx="9315138" cy="22881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4" y="1437511"/>
            <a:ext cx="27405405" cy="228814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05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4" y="6731304"/>
            <a:ext cx="37260550" cy="11231331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4" y="18068888"/>
            <a:ext cx="37260550" cy="5906292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82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93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7187553"/>
            <a:ext cx="1836027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7187553"/>
            <a:ext cx="1836027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437512"/>
            <a:ext cx="37260550" cy="52187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3" y="6618801"/>
            <a:ext cx="18275893" cy="3243772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3" y="9862573"/>
            <a:ext cx="18275893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3" y="6618801"/>
            <a:ext cx="18365898" cy="3243772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3" y="9862573"/>
            <a:ext cx="18365898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46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6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80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1800013"/>
            <a:ext cx="13933329" cy="6300047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3887531"/>
            <a:ext cx="21870323" cy="19187642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8100060"/>
            <a:ext cx="13933329" cy="15006363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1800013"/>
            <a:ext cx="13933329" cy="6300047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3887531"/>
            <a:ext cx="21870323" cy="19187642"/>
          </a:xfrm>
        </p:spPr>
        <p:txBody>
          <a:bodyPr anchor="t"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8100060"/>
            <a:ext cx="13933329" cy="15006363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50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437512"/>
            <a:ext cx="37260550" cy="521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7187553"/>
            <a:ext cx="37260550" cy="1713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25025187"/>
            <a:ext cx="9720144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895B7A-AB2A-4F1E-A65E-3A150917AD4F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25025187"/>
            <a:ext cx="14580215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25025187"/>
            <a:ext cx="9720144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2A50D-2803-6AC8-3AAE-8F5B85822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ABAFB-B187-41BA-CBB9-56AF03BA31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erson and child with a pencil and a clipboard&#10;&#10;Description automatically generated">
            <a:extLst>
              <a:ext uri="{FF2B5EF4-FFF2-40B4-BE49-F238E27FC236}">
                <a16:creationId xmlns:a16="http://schemas.microsoft.com/office/drawing/2014/main" id="{0F25D03F-EF6A-4543-B942-B1783CA10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8"/>
            <a:ext cx="43200638" cy="270003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644F9E-7FDD-297F-49EB-B33D2928B2D4}"/>
              </a:ext>
            </a:extLst>
          </p:cNvPr>
          <p:cNvSpPr txBox="1"/>
          <p:nvPr/>
        </p:nvSpPr>
        <p:spPr>
          <a:xfrm>
            <a:off x="3570514" y="16918240"/>
            <a:ext cx="201603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URL or (call to action)</a:t>
            </a:r>
          </a:p>
        </p:txBody>
      </p:sp>
    </p:spTree>
    <p:extLst>
      <p:ext uri="{BB962C8B-B14F-4D97-AF65-F5344CB8AC3E}">
        <p14:creationId xmlns:p14="http://schemas.microsoft.com/office/powerpoint/2010/main" val="410848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2A50D-2803-6AC8-3AAE-8F5B85822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ABAFB-B187-41BA-CBB9-56AF03BA31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A medical kit and a bottle&#10;&#10;Description automatically generated with medium confidence">
            <a:extLst>
              <a:ext uri="{FF2B5EF4-FFF2-40B4-BE49-F238E27FC236}">
                <a16:creationId xmlns:a16="http://schemas.microsoft.com/office/drawing/2014/main" id="{C14C8729-394D-F8DE-B294-0CA1F8CD2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9"/>
            <a:ext cx="43200638" cy="270003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70D79B-3549-4050-D85D-39046BC755F2}"/>
              </a:ext>
            </a:extLst>
          </p:cNvPr>
          <p:cNvSpPr txBox="1"/>
          <p:nvPr/>
        </p:nvSpPr>
        <p:spPr>
          <a:xfrm>
            <a:off x="3439885" y="18838105"/>
            <a:ext cx="201603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URL or (call to action)</a:t>
            </a:r>
          </a:p>
        </p:txBody>
      </p:sp>
    </p:spTree>
    <p:extLst>
      <p:ext uri="{BB962C8B-B14F-4D97-AF65-F5344CB8AC3E}">
        <p14:creationId xmlns:p14="http://schemas.microsoft.com/office/powerpoint/2010/main" val="166825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2A50D-2803-6AC8-3AAE-8F5B85822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ABAFB-B187-41BA-CBB9-56AF03BA31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4C8729-394D-F8DE-B294-0CA1F8CD2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99"/>
            <a:ext cx="43200637" cy="270003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6F568D-EFF5-7253-C77D-92703642DC9B}"/>
              </a:ext>
            </a:extLst>
          </p:cNvPr>
          <p:cNvSpPr txBox="1"/>
          <p:nvPr/>
        </p:nvSpPr>
        <p:spPr>
          <a:xfrm>
            <a:off x="3091542" y="19200607"/>
            <a:ext cx="201603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URL or (call to action)</a:t>
            </a:r>
          </a:p>
        </p:txBody>
      </p:sp>
    </p:spTree>
    <p:extLst>
      <p:ext uri="{BB962C8B-B14F-4D97-AF65-F5344CB8AC3E}">
        <p14:creationId xmlns:p14="http://schemas.microsoft.com/office/powerpoint/2010/main" val="75651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24</Words>
  <Application>Microsoft Office PowerPoint</Application>
  <PresentationFormat>Custom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Anca Postolache</dc:creator>
  <cp:lastModifiedBy>James Kramer</cp:lastModifiedBy>
  <cp:revision>2</cp:revision>
  <dcterms:created xsi:type="dcterms:W3CDTF">2024-10-07T17:29:20Z</dcterms:created>
  <dcterms:modified xsi:type="dcterms:W3CDTF">2024-10-08T11:19:05Z</dcterms:modified>
</cp:coreProperties>
</file>